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5.xml.rels" ContentType="application/vnd.openxmlformats-package.relationships+xml"/>
  <Override PartName="/ppt/slides/_rels/slide22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35.xml.rels" ContentType="application/vnd.openxmlformats-package.relationships+xml"/>
  <Override PartName="/ppt/slides/_rels/slide10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27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media/image39.png" ContentType="image/png"/>
  <Override PartName="/ppt/media/image38.png" ContentType="image/png"/>
  <Override PartName="/ppt/media/image37.png" ContentType="image/png"/>
  <Override PartName="/ppt/media/image36.png" ContentType="image/png"/>
  <Override PartName="/ppt/media/image35.png" ContentType="image/png"/>
  <Override PartName="/ppt/media/image34.png" ContentType="image/png"/>
  <Override PartName="/ppt/media/image33.jpeg" ContentType="image/jpeg"/>
  <Override PartName="/ppt/media/image32.png" ContentType="image/png"/>
  <Override PartName="/ppt/media/image31.png" ContentType="image/png"/>
  <Override PartName="/ppt/media/image30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18.png" ContentType="image/png"/>
  <Override PartName="/ppt/media/image16.jpeg" ContentType="image/jpeg"/>
  <Override PartName="/ppt/media/image14.png" ContentType="image/png"/>
  <Override PartName="/ppt/media/image13.png" ContentType="image/png"/>
  <Override PartName="/ppt/media/image12.png" ContentType="image/png"/>
  <Override PartName="/ppt/media/image11.png" ContentType="image/png"/>
  <Override PartName="/ppt/media/image10.png" ContentType="image/png"/>
  <Override PartName="/ppt/media/image9.png" ContentType="image/png"/>
  <Override PartName="/ppt/media/image8.png" ContentType="image/png"/>
  <Override PartName="/ppt/media/image7.png" ContentType="image/png"/>
  <Override PartName="/ppt/media/image29.jpeg" ContentType="image/jpeg"/>
  <Override PartName="/ppt/media/image6.png" ContentType="image/png"/>
  <Override PartName="/ppt/media/image5.png" ContentType="image/png"/>
  <Override PartName="/ppt/media/image27.png" ContentType="image/png"/>
  <Override PartName="/ppt/media/image4.png" ContentType="image/png"/>
  <Override PartName="/ppt/media/image17.png" ContentType="image/png"/>
  <Override PartName="/ppt/media/image26.png" ContentType="image/png"/>
  <Override PartName="/ppt/media/image3.png" ContentType="image/png"/>
  <Override PartName="/ppt/media/image25.png" ContentType="image/png"/>
  <Override PartName="/ppt/media/image2.png" ContentType="image/png"/>
  <Override PartName="/ppt/media/image28.jpeg" ContentType="image/jpeg"/>
  <Override PartName="/ppt/media/image15.png" ContentType="image/png"/>
  <Override PartName="/ppt/media/image24.png" ContentType="image/png"/>
  <Override PartName="/ppt/media/image1.png" ContentType="image/png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4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0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lv-LV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lv-LV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lv-LV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lv-LV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lv-LV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lv-LV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lv-LV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lv-LV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lv-LV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lv-LV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lv-LV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lv-LV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lv-LV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lv-LV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lv-LV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lv-LV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5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55440"/>
            <a:ext cx="9142560" cy="6856560"/>
          </a:xfrm>
          <a:prstGeom prst="rect">
            <a:avLst/>
          </a:prstGeom>
          <a:ln w="9360">
            <a:noFill/>
          </a:ln>
        </p:spPr>
      </p:pic>
      <p:sp>
        <p:nvSpPr>
          <p:cNvPr id="73" name="CustomShape 1"/>
          <p:cNvSpPr/>
          <p:nvPr/>
        </p:nvSpPr>
        <p:spPr>
          <a:xfrm>
            <a:off x="214200" y="6072120"/>
            <a:ext cx="2894040" cy="615960"/>
          </a:xfrm>
          <a:prstGeom prst="rect">
            <a:avLst/>
          </a:prstGeom>
          <a:noFill/>
          <a:ln w="9360">
            <a:noFill/>
          </a:ln>
        </p:spPr>
        <p:txBody>
          <a:bodyPr lIns="50760" rIns="90000" tIns="50760" bIns="50760"/>
          <a:p>
            <a:pPr>
              <a:lnSpc>
                <a:spcPct val="90000"/>
              </a:lnSpc>
            </a:pPr>
            <a:r>
              <a:rPr lang="lv-LV" sz="1600">
                <a:solidFill>
                  <a:srgbClr val="ffffff"/>
                </a:solidFill>
                <a:latin typeface="Arial"/>
              </a:rPr>
              <a:t>	</a:t>
            </a:r>
            <a:r>
              <a:rPr lang="lv-LV" sz="1600">
                <a:solidFill>
                  <a:srgbClr val="ffffff"/>
                </a:solidFill>
                <a:latin typeface="Arial"/>
              </a:rPr>
              <a:t>21.01.2015.</a:t>
            </a:r>
            <a:endParaRPr/>
          </a:p>
          <a:p>
            <a:pPr>
              <a:lnSpc>
                <a:spcPct val="90000"/>
              </a:lnSpc>
            </a:pPr>
            <a:r>
              <a:rPr lang="lv-LV" sz="1600">
                <a:solidFill>
                  <a:srgbClr val="ffffff"/>
                </a:solidFill>
                <a:latin typeface="Arial"/>
              </a:rPr>
              <a:t>	</a:t>
            </a:r>
            <a:r>
              <a:rPr lang="lv-LV" sz="1600">
                <a:solidFill>
                  <a:srgbClr val="ffffff"/>
                </a:solidFill>
                <a:latin typeface="Arial"/>
              </a:rPr>
              <a:t>Jānis Turlajs</a:t>
            </a:r>
            <a:endParaRPr/>
          </a:p>
          <a:p>
            <a:pPr>
              <a:lnSpc>
                <a:spcPct val="90000"/>
              </a:lnSpc>
            </a:pPr>
            <a:r>
              <a:rPr lang="lv-LV" sz="1600">
                <a:solidFill>
                  <a:srgbClr val="ffffff"/>
                </a:solidFill>
                <a:latin typeface="Arial"/>
              </a:rPr>
              <a:t>	</a:t>
            </a:r>
            <a:endParaRPr/>
          </a:p>
          <a:p>
            <a:pPr>
              <a:lnSpc>
                <a:spcPct val="90000"/>
              </a:lnSpc>
            </a:pPr>
            <a:r>
              <a:rPr lang="lv-LV" sz="1600">
                <a:solidFill>
                  <a:srgbClr val="000000"/>
                </a:solidFill>
                <a:latin typeface="Arial"/>
              </a:rPr>
              <a:t>	</a:t>
            </a:r>
            <a:endParaRPr/>
          </a:p>
        </p:txBody>
      </p:sp>
      <p:sp>
        <p:nvSpPr>
          <p:cNvPr id="74" name="CustomShape 2"/>
          <p:cNvSpPr/>
          <p:nvPr/>
        </p:nvSpPr>
        <p:spPr>
          <a:xfrm>
            <a:off x="642960" y="3143160"/>
            <a:ext cx="8221680" cy="155520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lang="lv-LV" sz="3200">
                <a:solidFill>
                  <a:srgbClr val="ffffff"/>
                </a:solidFill>
                <a:latin typeface="Arial"/>
              </a:rPr>
              <a:t> </a:t>
            </a:r>
            <a:r>
              <a:rPr lang="lv-LV" sz="3200">
                <a:solidFill>
                  <a:srgbClr val="ffffff"/>
                </a:solidFill>
                <a:latin typeface="Arial"/>
              </a:rPr>
              <a:t>Izmaiņas Latvijas apdzīvojumā un to ietekme uz izglītības  pakalpojumu </a:t>
            </a:r>
            <a:endParaRPr/>
          </a:p>
          <a:p>
            <a:pPr algn="ctr">
              <a:lnSpc>
                <a:spcPct val="100000"/>
              </a:lnSpc>
            </a:pPr>
            <a:r>
              <a:rPr lang="lv-LV" sz="3200">
                <a:solidFill>
                  <a:srgbClr val="ffffff"/>
                </a:solidFill>
                <a:latin typeface="Arial"/>
              </a:rPr>
              <a:t> </a:t>
            </a:r>
            <a:r>
              <a:rPr lang="lv-LV" sz="3200">
                <a:solidFill>
                  <a:srgbClr val="ffffff"/>
                </a:solidFill>
                <a:latin typeface="Arial"/>
              </a:rPr>
              <a:t>izvietojumu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42840"/>
            <a:ext cx="9114120" cy="67708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9360"/>
            <a:ext cx="9114120" cy="68374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31040" y="-7200"/>
            <a:ext cx="8874000" cy="685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9360"/>
            <a:ext cx="9114120" cy="68374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9360"/>
            <a:ext cx="9114120" cy="68374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9360"/>
            <a:ext cx="9114120" cy="68374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204840"/>
            <a:ext cx="9114120" cy="64468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204840"/>
            <a:ext cx="9114120" cy="64468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204840"/>
            <a:ext cx="9114120" cy="64468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204840"/>
            <a:ext cx="9114120" cy="64468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4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7240" y="28440"/>
            <a:ext cx="9028440" cy="679932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86000" y="-9000"/>
            <a:ext cx="4856400" cy="68655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204840"/>
            <a:ext cx="9114120" cy="64468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204840"/>
            <a:ext cx="9114120" cy="64468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86000" y="0"/>
            <a:ext cx="4856400" cy="68634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44880" y="-7200"/>
            <a:ext cx="4846680" cy="6856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3240" y="189720"/>
            <a:ext cx="9142560" cy="6462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204840"/>
            <a:ext cx="9114120" cy="64468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204840"/>
            <a:ext cx="9114120" cy="64468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52800" y="9360"/>
            <a:ext cx="4837320" cy="68374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3240" y="189720"/>
            <a:ext cx="9142560" cy="6462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8160" y="52560"/>
            <a:ext cx="9066240" cy="67518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33480"/>
            <a:ext cx="9114120" cy="678996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9360"/>
            <a:ext cx="9114120" cy="68374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9360"/>
            <a:ext cx="9114120" cy="68374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9360"/>
            <a:ext cx="9114120" cy="68374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9360"/>
            <a:ext cx="9114120" cy="68374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5286240" y="6072120"/>
            <a:ext cx="3641760" cy="25236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r>
              <a:rPr lang="lv-LV" sz="1200">
                <a:solidFill>
                  <a:srgbClr val="000000"/>
                </a:solidFill>
                <a:latin typeface="Arial"/>
              </a:rPr>
              <a:t>© SIA “Karšu izdevniecība Jāņa sēta”, www.kartes.lv</a:t>
            </a:r>
            <a:endParaRPr/>
          </a:p>
        </p:txBody>
      </p:sp>
      <p:sp>
        <p:nvSpPr>
          <p:cNvPr id="109" name="CustomShape 2"/>
          <p:cNvSpPr/>
          <p:nvPr/>
        </p:nvSpPr>
        <p:spPr>
          <a:xfrm>
            <a:off x="785880" y="2000160"/>
            <a:ext cx="7770960" cy="1468440"/>
          </a:xfrm>
          <a:prstGeom prst="rect">
            <a:avLst/>
          </a:prstGeom>
          <a:noFill/>
          <a:ln w="9360">
            <a:noFill/>
          </a:ln>
        </p:spPr>
        <p:txBody>
          <a:bodyPr lIns="50760" rIns="0" tIns="50760" bIns="50760" anchor="ctr"/>
          <a:p>
            <a:pPr algn="ctr">
              <a:lnSpc>
                <a:spcPct val="100000"/>
              </a:lnSpc>
            </a:pPr>
            <a:r>
              <a:rPr lang="lv-LV" sz="4400">
                <a:solidFill>
                  <a:srgbClr val="002452"/>
                </a:solidFill>
                <a:latin typeface="Trebuchet MS Bold"/>
                <a:ea typeface="Trebuchet MS Bold"/>
              </a:rPr>
              <a:t>Paldies par uzmanību!</a:t>
            </a:r>
            <a:endParaRPr/>
          </a:p>
        </p:txBody>
      </p:sp>
      <p:sp>
        <p:nvSpPr>
          <p:cNvPr id="110" name="CustomShape 3"/>
          <p:cNvSpPr/>
          <p:nvPr/>
        </p:nvSpPr>
        <p:spPr>
          <a:xfrm>
            <a:off x="214200" y="4357800"/>
            <a:ext cx="3149640" cy="133704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6800" bIns="46800"/>
          <a:p>
            <a:pPr>
              <a:lnSpc>
                <a:spcPct val="90000"/>
              </a:lnSpc>
            </a:pPr>
            <a:r>
              <a:rPr lang="lv-LV" sz="1400">
                <a:solidFill>
                  <a:srgbClr val="53585f"/>
                </a:solidFill>
                <a:latin typeface="Arial"/>
                <a:ea typeface="Helvetica Light"/>
              </a:rPr>
              <a:t>Jānis Turlajs</a:t>
            </a:r>
            <a:endParaRPr/>
          </a:p>
          <a:p>
            <a:pPr>
              <a:lnSpc>
                <a:spcPct val="90000"/>
              </a:lnSpc>
            </a:pPr>
            <a:r>
              <a:rPr lang="lv-LV" sz="1400">
                <a:solidFill>
                  <a:srgbClr val="53585f"/>
                </a:solidFill>
                <a:latin typeface="Arial"/>
                <a:ea typeface="Helvetica Light"/>
              </a:rPr>
              <a:t>SIA Karšu izdevniecība Jāņa sēta</a:t>
            </a:r>
            <a:endParaRPr/>
          </a:p>
          <a:p>
            <a:pPr>
              <a:lnSpc>
                <a:spcPct val="90000"/>
              </a:lnSpc>
            </a:pPr>
            <a:r>
              <a:rPr lang="lv-LV" sz="1400">
                <a:solidFill>
                  <a:srgbClr val="53585f"/>
                </a:solidFill>
                <a:latin typeface="Arial"/>
                <a:ea typeface="Helvetica Light"/>
              </a:rPr>
              <a:t>galvenais redaktors</a:t>
            </a:r>
            <a:endParaRPr/>
          </a:p>
          <a:p>
            <a:pPr>
              <a:lnSpc>
                <a:spcPct val="90000"/>
              </a:lnSpc>
            </a:pPr>
            <a:r>
              <a:rPr lang="lv-LV" sz="1400">
                <a:solidFill>
                  <a:srgbClr val="53585f"/>
                </a:solidFill>
                <a:latin typeface="Arial"/>
                <a:ea typeface="Helvetica Light"/>
              </a:rPr>
              <a:t>Jānis.Turlajs@kartes.lv</a:t>
            </a:r>
            <a:endParaRPr/>
          </a:p>
          <a:p>
            <a:pPr>
              <a:lnSpc>
                <a:spcPct val="90000"/>
              </a:lnSpc>
            </a:pPr>
            <a:r>
              <a:rPr lang="lv-LV" sz="1400">
                <a:solidFill>
                  <a:srgbClr val="53585f"/>
                </a:solidFill>
                <a:latin typeface="Arial"/>
                <a:ea typeface="Helvetica Light"/>
              </a:rPr>
              <a:t>Tālr. +371 67317540</a:t>
            </a:r>
            <a:endParaRPr/>
          </a:p>
        </p:txBody>
      </p:sp>
      <p:pic>
        <p:nvPicPr>
          <p:cNvPr id="111" name="Picture 4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6343560"/>
            <a:ext cx="9142560" cy="5130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3480" y="219240"/>
            <a:ext cx="9075960" cy="64184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1920" y="76320"/>
            <a:ext cx="9018720" cy="67042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471600"/>
            <a:ext cx="9114120" cy="591372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" y="204840"/>
            <a:ext cx="9114120" cy="64468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840" y="76320"/>
            <a:ext cx="9056880" cy="67042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840" y="57240"/>
            <a:ext cx="9056880" cy="674244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